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85" r:id="rId4"/>
    <p:sldId id="286" r:id="rId5"/>
    <p:sldId id="283" r:id="rId6"/>
    <p:sldId id="287" r:id="rId7"/>
    <p:sldId id="288" r:id="rId8"/>
    <p:sldId id="289" r:id="rId9"/>
    <p:sldId id="290" r:id="rId10"/>
    <p:sldId id="29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2170A-AF5F-4474-B5C3-5DD0F723CCC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2C50A-CFE0-4F83-957B-FB14267DE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Branimir%20Radmanovic\Desktop\Klinika%20za%20psihijatriju\Prezentacije%20za%20ve&#382;be\Delirium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ОСС</a:t>
            </a:r>
            <a:br>
              <a:rPr lang="sr-Cyrl-RS" dirty="0"/>
            </a:br>
            <a:r>
              <a:rPr lang="sr-Cyrl-RS" sz="2400" dirty="0"/>
              <a:t>-вежбе</a:t>
            </a:r>
            <a:r>
              <a:rPr lang="en-US" sz="2400" dirty="0"/>
              <a:t> 8.</a:t>
            </a:r>
            <a:r>
              <a:rPr lang="sr-Cyrl-RS" sz="2400" dirty="0"/>
              <a:t> недеља-</a:t>
            </a:r>
            <a:br>
              <a:rPr lang="sr-Cyrl-RS" sz="2400" dirty="0"/>
            </a:br>
            <a:r>
              <a:rPr lang="ru-RU" sz="4800" dirty="0"/>
              <a:t> </a:t>
            </a:r>
            <a:r>
              <a:rPr lang="ru-RU" sz="4800" b="1" dirty="0"/>
              <a:t>Органски психосиндроми и делирантни синдром</a:t>
            </a:r>
            <a:endParaRPr lang="en-US" sz="4900" b="1" dirty="0"/>
          </a:p>
        </p:txBody>
      </p:sp>
    </p:spTree>
  </p:cSld>
  <p:clrMapOvr>
    <a:masterClrMapping/>
  </p:clrMapOvr>
  <p:transition advTm="40686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Психолошка подршка:</a:t>
            </a:r>
          </a:p>
          <a:p>
            <a:pPr lvl="1"/>
            <a:r>
              <a:rPr lang="sr-Cyrl-RS" dirty="0"/>
              <a:t>током делиријума</a:t>
            </a:r>
          </a:p>
          <a:p>
            <a:pPr lvl="1"/>
            <a:r>
              <a:rPr lang="sr-Cyrl-RS" dirty="0"/>
              <a:t>након изласка из делиријума</a:t>
            </a:r>
          </a:p>
        </p:txBody>
      </p:sp>
    </p:spTree>
  </p:cSld>
  <p:clrMapOvr>
    <a:masterClrMapping/>
  </p:clrMapOvr>
  <p:transition advTm="23615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Органски психосиндроми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Према етиологији</a:t>
            </a:r>
          </a:p>
          <a:p>
            <a:r>
              <a:rPr lang="sr-Cyrl-RS" dirty="0"/>
              <a:t>Према клиничким манифестацијама</a:t>
            </a:r>
          </a:p>
          <a:p>
            <a:endParaRPr lang="sr-Cyrl-RS" dirty="0"/>
          </a:p>
          <a:p>
            <a:endParaRPr lang="sr-Cyrl-RS" dirty="0"/>
          </a:p>
          <a:p>
            <a:r>
              <a:rPr lang="sr-Cyrl-RS" dirty="0"/>
              <a:t>Акутни</a:t>
            </a:r>
          </a:p>
          <a:p>
            <a:r>
              <a:rPr lang="sr-Cyrl-RS" dirty="0"/>
              <a:t>Хронични</a:t>
            </a:r>
          </a:p>
          <a:p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  <p:transition advTm="64173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Према етиологији, МОПС проузрокован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Интракранијалном или системском инфекцијом</a:t>
            </a:r>
          </a:p>
          <a:p>
            <a:r>
              <a:rPr lang="sr-Cyrl-RS" dirty="0"/>
              <a:t>Тровањем (алкохол, дроге)</a:t>
            </a:r>
          </a:p>
          <a:p>
            <a:r>
              <a:rPr lang="sr-Cyrl-RS" dirty="0"/>
              <a:t>Траумама мозга</a:t>
            </a:r>
          </a:p>
          <a:p>
            <a:r>
              <a:rPr lang="sr-Cyrl-RS" dirty="0"/>
              <a:t>Циркулаторним поремећајима</a:t>
            </a:r>
          </a:p>
          <a:p>
            <a:r>
              <a:rPr lang="sr-Cyrl-RS" dirty="0"/>
              <a:t>Удружен са епилепсијом</a:t>
            </a:r>
          </a:p>
          <a:p>
            <a:r>
              <a:rPr lang="sr-Cyrl-RS" dirty="0"/>
              <a:t>Поремећајима метаболизма</a:t>
            </a:r>
          </a:p>
          <a:p>
            <a:r>
              <a:rPr lang="sr-Cyrl-RS" dirty="0"/>
              <a:t>Сенилних и пресенилних поремећаја</a:t>
            </a:r>
          </a:p>
          <a:p>
            <a:r>
              <a:rPr lang="sr-Cyrl-RS" dirty="0"/>
              <a:t>Туморима мозга</a:t>
            </a:r>
            <a:endParaRPr lang="en-US" dirty="0"/>
          </a:p>
        </p:txBody>
      </p:sp>
    </p:spTree>
  </p:cSld>
  <p:clrMapOvr>
    <a:masterClrMapping/>
  </p:clrMapOvr>
  <p:transition advTm="239736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Свест</a:t>
            </a:r>
          </a:p>
          <a:p>
            <a:r>
              <a:rPr lang="sr-Cyrl-RS" dirty="0"/>
              <a:t>Пажња</a:t>
            </a:r>
          </a:p>
          <a:p>
            <a:r>
              <a:rPr lang="sr-Cyrl-RS" dirty="0"/>
              <a:t>Опажање (перцептивни поремећаји)</a:t>
            </a:r>
          </a:p>
          <a:p>
            <a:r>
              <a:rPr lang="sr-Cyrl-RS" dirty="0"/>
              <a:t>Глобални поремећај когниције</a:t>
            </a:r>
          </a:p>
          <a:p>
            <a:r>
              <a:rPr lang="sr-Cyrl-RS" dirty="0"/>
              <a:t>Емоције</a:t>
            </a:r>
          </a:p>
          <a:p>
            <a:r>
              <a:rPr lang="sr-Cyrl-RS" dirty="0"/>
              <a:t>Вољно-нагонски динамизми</a:t>
            </a:r>
            <a:endParaRPr lang="en-US" dirty="0"/>
          </a:p>
        </p:txBody>
      </p:sp>
    </p:spTree>
  </p:cSld>
  <p:clrMapOvr>
    <a:masterClrMapping/>
  </p:clrMapOvr>
  <p:transition advTm="22563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Delirium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advTm="2302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2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Отклањање узрока делиријума</a:t>
            </a:r>
          </a:p>
          <a:p>
            <a:r>
              <a:rPr lang="sr-Cyrl-RS" dirty="0"/>
              <a:t>Фармакотерапијска редукција симптома</a:t>
            </a:r>
          </a:p>
          <a:p>
            <a:r>
              <a:rPr lang="sr-Cyrl-RS" dirty="0"/>
              <a:t>Редукција симптома манипулацијом срединских фактора</a:t>
            </a:r>
            <a:endParaRPr lang="en-US" dirty="0"/>
          </a:p>
        </p:txBody>
      </p:sp>
    </p:spTree>
  </p:cSld>
  <p:clrMapOvr>
    <a:masterClrMapping/>
  </p:clrMapOvr>
  <p:transition advTm="160945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Лечење у Јединици интензивне неге</a:t>
            </a:r>
          </a:p>
          <a:p>
            <a:r>
              <a:rPr lang="sr-Cyrl-RS" dirty="0"/>
              <a:t>Мере појачаног надзора</a:t>
            </a:r>
          </a:p>
          <a:p>
            <a:endParaRPr lang="sr-Cyrl-RS" dirty="0"/>
          </a:p>
          <a:p>
            <a:endParaRPr lang="en-US" dirty="0"/>
          </a:p>
        </p:txBody>
      </p:sp>
      <p:pic>
        <p:nvPicPr>
          <p:cNvPr id="4" name="Picture 3" descr="J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543637"/>
            <a:ext cx="5029200" cy="2314363"/>
          </a:xfrm>
          <a:prstGeom prst="rect">
            <a:avLst/>
          </a:prstGeom>
        </p:spPr>
      </p:pic>
    </p:spTree>
  </p:cSld>
  <p:clrMapOvr>
    <a:masterClrMapping/>
  </p:clrMapOvr>
  <p:transition advTm="300699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Праћење виталних параметара</a:t>
            </a:r>
          </a:p>
          <a:p>
            <a:r>
              <a:rPr lang="sr-Cyrl-RS" dirty="0"/>
              <a:t>Унос течности</a:t>
            </a:r>
          </a:p>
          <a:p>
            <a:r>
              <a:rPr lang="sr-Cyrl-RS" dirty="0"/>
              <a:t>Диуреза</a:t>
            </a:r>
          </a:p>
          <a:p>
            <a:r>
              <a:rPr lang="sr-Cyrl-RS" dirty="0"/>
              <a:t>Огсигенација</a:t>
            </a:r>
            <a:endParaRPr lang="en-US" dirty="0"/>
          </a:p>
        </p:txBody>
      </p:sp>
      <p:pic>
        <p:nvPicPr>
          <p:cNvPr id="4" name="Picture 3" descr="Lista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5137407" y="2851407"/>
            <a:ext cx="2526786" cy="5486400"/>
          </a:xfrm>
          <a:prstGeom prst="rect">
            <a:avLst/>
          </a:prstGeom>
        </p:spPr>
      </p:pic>
    </p:spTree>
  </p:cSld>
  <p:clrMapOvr>
    <a:masterClrMapping/>
  </p:clrMapOvr>
  <p:transition advTm="298718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Константна реорјентација (медицинско особље, родбина)</a:t>
            </a:r>
          </a:p>
          <a:p>
            <a:r>
              <a:rPr lang="sr-Cyrl-RS" dirty="0"/>
              <a:t>Добро осветљена соба</a:t>
            </a:r>
          </a:p>
          <a:p>
            <a:r>
              <a:rPr lang="sr-Cyrl-RS" dirty="0"/>
              <a:t>Не препоручује се једнокреветна соба</a:t>
            </a:r>
          </a:p>
          <a:p>
            <a:r>
              <a:rPr lang="sr-Cyrl-RS" dirty="0"/>
              <a:t>Никада два делирантна пацијента у једној соби</a:t>
            </a:r>
            <a:endParaRPr lang="en-US" dirty="0"/>
          </a:p>
        </p:txBody>
      </p:sp>
    </p:spTree>
  </p:cSld>
  <p:clrMapOvr>
    <a:masterClrMapping/>
  </p:clrMapOvr>
  <p:transition advTm="134553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131</Words>
  <Application>Microsoft Office PowerPoint</Application>
  <PresentationFormat>On-screen Show (4:3)</PresentationFormat>
  <Paragraphs>45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ОСС -вежбе 8. недеља-  Органски психосиндроми и делирантни синдром</vt:lpstr>
      <vt:lpstr>Органски психосиндроми</vt:lpstr>
      <vt:lpstr>Према етиологији, МОПС проузрокован</vt:lpstr>
      <vt:lpstr>Клиничка слика</vt:lpstr>
      <vt:lpstr>PowerPoint Presentation</vt:lpstr>
      <vt:lpstr>Третман</vt:lpstr>
      <vt:lpstr>Третман</vt:lpstr>
      <vt:lpstr>Третман</vt:lpstr>
      <vt:lpstr>Третман</vt:lpstr>
      <vt:lpstr>Третман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ИАСС -вежбе- Когнитивни поремећаји, деменције и менталне ретардације</dc:title>
  <dc:creator>Branimir Radmanovic</dc:creator>
  <cp:lastModifiedBy>nmuric91@gmail.com</cp:lastModifiedBy>
  <cp:revision>21</cp:revision>
  <dcterms:created xsi:type="dcterms:W3CDTF">2020-09-17T06:21:34Z</dcterms:created>
  <dcterms:modified xsi:type="dcterms:W3CDTF">2020-10-01T15:04:53Z</dcterms:modified>
</cp:coreProperties>
</file>